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6858000" cy="12192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60" d="100"/>
          <a:sy n="60" d="100"/>
        </p:scale>
        <p:origin x="1876" y="-10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 Olesen. PEO" userId="f6546c08-944c-44c5-b436-93abeef8a48e" providerId="ADAL" clId="{9B86A4F6-EB6E-4BC2-AA3D-59D57E7AEF37}"/>
    <pc:docChg chg="modSld">
      <pc:chgData name="Per Olesen. PEO" userId="f6546c08-944c-44c5-b436-93abeef8a48e" providerId="ADAL" clId="{9B86A4F6-EB6E-4BC2-AA3D-59D57E7AEF37}" dt="2023-10-06T06:30:29.479" v="26" actId="20577"/>
      <pc:docMkLst>
        <pc:docMk/>
      </pc:docMkLst>
      <pc:sldChg chg="modSp mod">
        <pc:chgData name="Per Olesen. PEO" userId="f6546c08-944c-44c5-b436-93abeef8a48e" providerId="ADAL" clId="{9B86A4F6-EB6E-4BC2-AA3D-59D57E7AEF37}" dt="2023-10-06T06:30:29.479" v="26" actId="20577"/>
        <pc:sldMkLst>
          <pc:docMk/>
          <pc:sldMk cId="4030031228" sldId="256"/>
        </pc:sldMkLst>
        <pc:spChg chg="mod">
          <ac:chgData name="Per Olesen. PEO" userId="f6546c08-944c-44c5-b436-93abeef8a48e" providerId="ADAL" clId="{9B86A4F6-EB6E-4BC2-AA3D-59D57E7AEF37}" dt="2023-10-06T06:30:29.479" v="26" actId="20577"/>
          <ac:spMkLst>
            <pc:docMk/>
            <pc:sldMk cId="4030031228" sldId="256"/>
            <ac:spMk id="9" creationId="{05F0B7AF-35BF-E154-D74A-FDE720228302}"/>
          </ac:spMkLst>
        </pc:spChg>
      </pc:sldChg>
    </pc:docChg>
  </pc:docChgLst>
  <pc:docChgLst>
    <pc:chgData name="Per Olesen. PEO" userId="f6546c08-944c-44c5-b436-93abeef8a48e" providerId="ADAL" clId="{3E6A9D61-1E51-4EE6-B787-BB90CE0BC88A}"/>
    <pc:docChg chg="custSel modSld">
      <pc:chgData name="Per Olesen. PEO" userId="f6546c08-944c-44c5-b436-93abeef8a48e" providerId="ADAL" clId="{3E6A9D61-1E51-4EE6-B787-BB90CE0BC88A}" dt="2023-10-04T11:20:00.941" v="166" actId="20577"/>
      <pc:docMkLst>
        <pc:docMk/>
      </pc:docMkLst>
      <pc:sldChg chg="addSp delSp modSp mod">
        <pc:chgData name="Per Olesen. PEO" userId="f6546c08-944c-44c5-b436-93abeef8a48e" providerId="ADAL" clId="{3E6A9D61-1E51-4EE6-B787-BB90CE0BC88A}" dt="2023-10-04T11:20:00.941" v="166" actId="20577"/>
        <pc:sldMkLst>
          <pc:docMk/>
          <pc:sldMk cId="4030031228" sldId="256"/>
        </pc:sldMkLst>
        <pc:spChg chg="mod">
          <ac:chgData name="Per Olesen. PEO" userId="f6546c08-944c-44c5-b436-93abeef8a48e" providerId="ADAL" clId="{3E6A9D61-1E51-4EE6-B787-BB90CE0BC88A}" dt="2023-10-04T09:32:01.761" v="29" actId="1076"/>
          <ac:spMkLst>
            <pc:docMk/>
            <pc:sldMk cId="4030031228" sldId="256"/>
            <ac:spMk id="6" creationId="{68B174D2-ACC2-9C94-B09D-DB05C1B2EE77}"/>
          </ac:spMkLst>
        </pc:spChg>
        <pc:spChg chg="mod">
          <ac:chgData name="Per Olesen. PEO" userId="f6546c08-944c-44c5-b436-93abeef8a48e" providerId="ADAL" clId="{3E6A9D61-1E51-4EE6-B787-BB90CE0BC88A}" dt="2023-10-04T11:20:00.941" v="166" actId="20577"/>
          <ac:spMkLst>
            <pc:docMk/>
            <pc:sldMk cId="4030031228" sldId="256"/>
            <ac:spMk id="9" creationId="{05F0B7AF-35BF-E154-D74A-FDE720228302}"/>
          </ac:spMkLst>
        </pc:spChg>
        <pc:spChg chg="mod">
          <ac:chgData name="Per Olesen. PEO" userId="f6546c08-944c-44c5-b436-93abeef8a48e" providerId="ADAL" clId="{3E6A9D61-1E51-4EE6-B787-BB90CE0BC88A}" dt="2023-10-04T09:35:46.831" v="108" actId="20577"/>
          <ac:spMkLst>
            <pc:docMk/>
            <pc:sldMk cId="4030031228" sldId="256"/>
            <ac:spMk id="10" creationId="{BDB8DA28-B9CB-C9A0-F40A-C318B2BD0F20}"/>
          </ac:spMkLst>
        </pc:spChg>
        <pc:spChg chg="add mod">
          <ac:chgData name="Per Olesen. PEO" userId="f6546c08-944c-44c5-b436-93abeef8a48e" providerId="ADAL" clId="{3E6A9D61-1E51-4EE6-B787-BB90CE0BC88A}" dt="2023-10-04T09:29:52.729" v="6" actId="1076"/>
          <ac:spMkLst>
            <pc:docMk/>
            <pc:sldMk cId="4030031228" sldId="256"/>
            <ac:spMk id="11" creationId="{E2517880-10D7-402D-CB56-7DF35D3E840B}"/>
          </ac:spMkLst>
        </pc:spChg>
        <pc:spChg chg="add del mod">
          <ac:chgData name="Per Olesen. PEO" userId="f6546c08-944c-44c5-b436-93abeef8a48e" providerId="ADAL" clId="{3E6A9D61-1E51-4EE6-B787-BB90CE0BC88A}" dt="2023-10-04T09:30:25.552" v="20" actId="478"/>
          <ac:spMkLst>
            <pc:docMk/>
            <pc:sldMk cId="4030031228" sldId="256"/>
            <ac:spMk id="12" creationId="{9EEF7088-123D-14CB-991E-F1275A612A4A}"/>
          </ac:spMkLst>
        </pc:spChg>
        <pc:spChg chg="add del mod">
          <ac:chgData name="Per Olesen. PEO" userId="f6546c08-944c-44c5-b436-93abeef8a48e" providerId="ADAL" clId="{3E6A9D61-1E51-4EE6-B787-BB90CE0BC88A}" dt="2023-10-04T09:32:50.079" v="34"/>
          <ac:spMkLst>
            <pc:docMk/>
            <pc:sldMk cId="4030031228" sldId="256"/>
            <ac:spMk id="15" creationId="{053A3826-D253-06D1-44FB-3A13E5D06024}"/>
          </ac:spMkLst>
        </pc:spChg>
        <pc:spChg chg="add mod">
          <ac:chgData name="Per Olesen. PEO" userId="f6546c08-944c-44c5-b436-93abeef8a48e" providerId="ADAL" clId="{3E6A9D61-1E51-4EE6-B787-BB90CE0BC88A}" dt="2023-10-04T09:34:41.024" v="106" actId="6549"/>
          <ac:spMkLst>
            <pc:docMk/>
            <pc:sldMk cId="4030031228" sldId="256"/>
            <ac:spMk id="16" creationId="{149ECFCF-4C79-7FC8-16E4-269148A1348A}"/>
          </ac:spMkLst>
        </pc:spChg>
        <pc:picChg chg="mod">
          <ac:chgData name="Per Olesen. PEO" userId="f6546c08-944c-44c5-b436-93abeef8a48e" providerId="ADAL" clId="{3E6A9D61-1E51-4EE6-B787-BB90CE0BC88A}" dt="2023-10-04T09:29:43.993" v="4" actId="1076"/>
          <ac:picMkLst>
            <pc:docMk/>
            <pc:sldMk cId="4030031228" sldId="256"/>
            <ac:picMk id="5" creationId="{00987FE6-9CCF-47EB-DCEA-033E9E6020AD}"/>
          </ac:picMkLst>
        </pc:picChg>
        <pc:picChg chg="add mod">
          <ac:chgData name="Per Olesen. PEO" userId="f6546c08-944c-44c5-b436-93abeef8a48e" providerId="ADAL" clId="{3E6A9D61-1E51-4EE6-B787-BB90CE0BC88A}" dt="2023-10-04T09:31:15.181" v="27" actId="14100"/>
          <ac:picMkLst>
            <pc:docMk/>
            <pc:sldMk cId="4030031228" sldId="256"/>
            <ac:picMk id="14" creationId="{58813388-1AB4-5963-4AD0-AF0FD9093A87}"/>
          </ac:picMkLst>
        </pc:pic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7542846"/>
            <a:ext cx="5044547" cy="4905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5341" y="7544613"/>
            <a:ext cx="1730873" cy="492338"/>
          </a:xfrm>
          <a:prstGeom prst="rect">
            <a:avLst/>
          </a:prstGeom>
        </p:spPr>
      </p:pic>
      <p:sp>
        <p:nvSpPr>
          <p:cNvPr id="9" name="Rectangle 8"/>
          <p:cNvSpPr/>
          <p:nvPr/>
        </p:nvSpPr>
        <p:spPr bwMode="ltGray">
          <a:xfrm>
            <a:off x="0" y="4604583"/>
            <a:ext cx="5044548" cy="2951701"/>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5125340" y="4604583"/>
            <a:ext cx="1730874" cy="29517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82682" y="4859927"/>
            <a:ext cx="4551951" cy="2441013"/>
          </a:xfrm>
        </p:spPr>
        <p:txBody>
          <a:bodyPr anchor="b">
            <a:noAutofit/>
          </a:bodyPr>
          <a:lstStyle>
            <a:lvl1pPr algn="r">
              <a:defRPr sz="3600"/>
            </a:lvl1pPr>
          </a:lstStyle>
          <a:p>
            <a:r>
              <a:rPr lang="da-DK"/>
              <a:t>Klik for at redigere titeltypografien i masteren</a:t>
            </a:r>
            <a:endParaRPr lang="en-US" dirty="0"/>
          </a:p>
        </p:txBody>
      </p:sp>
      <p:sp>
        <p:nvSpPr>
          <p:cNvPr id="3" name="Subtitle 2"/>
          <p:cNvSpPr>
            <a:spLocks noGrp="1"/>
          </p:cNvSpPr>
          <p:nvPr>
            <p:ph type="subTitle" idx="1"/>
          </p:nvPr>
        </p:nvSpPr>
        <p:spPr>
          <a:xfrm>
            <a:off x="382681" y="7811628"/>
            <a:ext cx="4581076" cy="1986999"/>
          </a:xfrm>
        </p:spPr>
        <p:txBody>
          <a:bodyPr>
            <a:normAutofit/>
          </a:bodyPr>
          <a:lstStyle>
            <a:lvl1pPr marL="0" indent="0" algn="r">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a:t>Klik for at redigere undertiteltypografien i masteren</a:t>
            </a:r>
            <a:endParaRPr lang="en-US" dirty="0"/>
          </a:p>
        </p:txBody>
      </p:sp>
      <p:sp>
        <p:nvSpPr>
          <p:cNvPr id="4" name="Date Placeholder 3"/>
          <p:cNvSpPr>
            <a:spLocks noGrp="1"/>
          </p:cNvSpPr>
          <p:nvPr>
            <p:ph type="dt" sz="half" idx="10"/>
          </p:nvPr>
        </p:nvSpPr>
        <p:spPr>
          <a:xfrm>
            <a:off x="3416741" y="10553224"/>
            <a:ext cx="1543050" cy="649111"/>
          </a:xfrm>
        </p:spPr>
        <p:txBody>
          <a:bodyPr/>
          <a:lstStyle/>
          <a:p>
            <a:fld id="{E4013380-D5CC-473C-AD7C-E2865F7D7DEB}" type="datetimeFigureOut">
              <a:rPr lang="da-DK" smtClean="0"/>
              <a:t>06-10-2023</a:t>
            </a:fld>
            <a:endParaRPr lang="da-DK"/>
          </a:p>
        </p:txBody>
      </p:sp>
      <p:sp>
        <p:nvSpPr>
          <p:cNvPr id="5" name="Footer Placeholder 4"/>
          <p:cNvSpPr>
            <a:spLocks noGrp="1"/>
          </p:cNvSpPr>
          <p:nvPr>
            <p:ph type="ftr" sz="quarter" idx="11"/>
          </p:nvPr>
        </p:nvSpPr>
        <p:spPr>
          <a:xfrm>
            <a:off x="400051" y="10553226"/>
            <a:ext cx="3016250" cy="649111"/>
          </a:xfrm>
        </p:spPr>
        <p:txBody>
          <a:bodyPr/>
          <a:lstStyle/>
          <a:p>
            <a:endParaRPr lang="da-DK"/>
          </a:p>
        </p:txBody>
      </p:sp>
      <p:sp>
        <p:nvSpPr>
          <p:cNvPr id="6" name="Slide Number Placeholder 5"/>
          <p:cNvSpPr>
            <a:spLocks noGrp="1"/>
          </p:cNvSpPr>
          <p:nvPr>
            <p:ph type="sldNum" sz="quarter" idx="12"/>
          </p:nvPr>
        </p:nvSpPr>
        <p:spPr>
          <a:xfrm>
            <a:off x="5257800" y="4889488"/>
            <a:ext cx="1027720" cy="2411452"/>
          </a:xfrm>
        </p:spPr>
        <p:txBody>
          <a:bodyPr/>
          <a:lstStyle/>
          <a:p>
            <a:fld id="{D9103EDE-1FA4-429A-9EAA-FD7E6B1D0728}" type="slidenum">
              <a:rPr lang="da-DK" smtClean="0"/>
              <a:t>‹nr.›</a:t>
            </a:fld>
            <a:endParaRPr lang="da-DK"/>
          </a:p>
        </p:txBody>
      </p:sp>
    </p:spTree>
    <p:extLst>
      <p:ext uri="{BB962C8B-B14F-4D97-AF65-F5344CB8AC3E}">
        <p14:creationId xmlns:p14="http://schemas.microsoft.com/office/powerpoint/2010/main" val="3062992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grpSp>
        <p:nvGrpSpPr>
          <p:cNvPr id="20" name="Group 19"/>
          <p:cNvGrpSpPr/>
          <p:nvPr/>
        </p:nvGrpSpPr>
        <p:grpSpPr>
          <a:xfrm>
            <a:off x="0" y="8128001"/>
            <a:ext cx="6871477" cy="2981396"/>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400052" y="8376208"/>
            <a:ext cx="5171078" cy="967968"/>
          </a:xfrm>
        </p:spPr>
        <p:txBody>
          <a:bodyPr anchor="b">
            <a:normAutofit/>
          </a:bodyPr>
          <a:lstStyle>
            <a:lvl1pPr>
              <a:defRPr sz="18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398729" y="1083731"/>
            <a:ext cx="5172401" cy="6381467"/>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en-US" dirty="0"/>
          </a:p>
        </p:txBody>
      </p:sp>
      <p:sp>
        <p:nvSpPr>
          <p:cNvPr id="4" name="Text Placeholder 3"/>
          <p:cNvSpPr>
            <a:spLocks noGrp="1"/>
          </p:cNvSpPr>
          <p:nvPr>
            <p:ph type="body" sz="half" idx="2"/>
          </p:nvPr>
        </p:nvSpPr>
        <p:spPr>
          <a:xfrm>
            <a:off x="400051" y="9344175"/>
            <a:ext cx="5171079" cy="9739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E4013380-D5CC-473C-AD7C-E2865F7D7DEB}" type="datetimeFigureOut">
              <a:rPr lang="da-DK" smtClean="0"/>
              <a:t>06-10-2023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a:xfrm>
            <a:off x="5892329" y="8375663"/>
            <a:ext cx="862377" cy="1939180"/>
          </a:xfrm>
        </p:spPr>
        <p:txBody>
          <a:bodyPr/>
          <a:lstStyle/>
          <a:p>
            <a:fld id="{D9103EDE-1FA4-429A-9EAA-FD7E6B1D0728}" type="slidenum">
              <a:rPr lang="da-DK" smtClean="0"/>
              <a:t>‹nr.›</a:t>
            </a:fld>
            <a:endParaRPr lang="da-DK"/>
          </a:p>
        </p:txBody>
      </p:sp>
    </p:spTree>
    <p:extLst>
      <p:ext uri="{BB962C8B-B14F-4D97-AF65-F5344CB8AC3E}">
        <p14:creationId xmlns:p14="http://schemas.microsoft.com/office/powerpoint/2010/main" val="1552614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grpSp>
        <p:nvGrpSpPr>
          <p:cNvPr id="21" name="Group 20"/>
          <p:cNvGrpSpPr/>
          <p:nvPr/>
        </p:nvGrpSpPr>
        <p:grpSpPr>
          <a:xfrm>
            <a:off x="0" y="8128001"/>
            <a:ext cx="6871477" cy="2981396"/>
            <a:chOff x="0" y="2895600"/>
            <a:chExt cx="9161969" cy="1677035"/>
          </a:xfrm>
        </p:grpSpPr>
        <p:pic>
          <p:nvPicPr>
            <p:cNvPr id="22" name="Picture 21"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3" name="Picture 22"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4" name="Rectangle 23"/>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3191" y="1083728"/>
            <a:ext cx="5172401" cy="6387111"/>
          </a:xfrm>
        </p:spPr>
        <p:txBody>
          <a:bodyPr anchor="ctr"/>
          <a:lstStyle>
            <a:lvl1pPr>
              <a:defRPr sz="2400"/>
            </a:lvl1pPr>
          </a:lstStyle>
          <a:p>
            <a:r>
              <a:rPr lang="da-DK"/>
              <a:t>Klik for at redigere titeltypografien i masteren</a:t>
            </a:r>
            <a:endParaRPr lang="en-US" dirty="0"/>
          </a:p>
        </p:txBody>
      </p:sp>
      <p:sp>
        <p:nvSpPr>
          <p:cNvPr id="4" name="Text Placeholder 3"/>
          <p:cNvSpPr>
            <a:spLocks noGrp="1"/>
          </p:cNvSpPr>
          <p:nvPr>
            <p:ph type="body" sz="half" idx="2"/>
          </p:nvPr>
        </p:nvSpPr>
        <p:spPr>
          <a:xfrm>
            <a:off x="398729" y="8373938"/>
            <a:ext cx="5166863" cy="1958692"/>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E4013380-D5CC-473C-AD7C-E2865F7D7DEB}" type="datetimeFigureOut">
              <a:rPr lang="da-DK" smtClean="0"/>
              <a:t>06-10-2023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a:xfrm>
            <a:off x="5892329" y="8376207"/>
            <a:ext cx="862377" cy="1939180"/>
          </a:xfrm>
        </p:spPr>
        <p:txBody>
          <a:bodyPr/>
          <a:lstStyle/>
          <a:p>
            <a:fld id="{D9103EDE-1FA4-429A-9EAA-FD7E6B1D0728}" type="slidenum">
              <a:rPr lang="da-DK" smtClean="0"/>
              <a:t>‹nr.›</a:t>
            </a:fld>
            <a:endParaRPr lang="da-DK"/>
          </a:p>
        </p:txBody>
      </p:sp>
    </p:spTree>
    <p:extLst>
      <p:ext uri="{BB962C8B-B14F-4D97-AF65-F5344CB8AC3E}">
        <p14:creationId xmlns:p14="http://schemas.microsoft.com/office/powerpoint/2010/main" val="3565483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grpSp>
        <p:nvGrpSpPr>
          <p:cNvPr id="29" name="Group 28"/>
          <p:cNvGrpSpPr/>
          <p:nvPr/>
        </p:nvGrpSpPr>
        <p:grpSpPr>
          <a:xfrm>
            <a:off x="0" y="8128001"/>
            <a:ext cx="6871477" cy="2981396"/>
            <a:chOff x="0" y="2895600"/>
            <a:chExt cx="9161969" cy="1677035"/>
          </a:xfrm>
        </p:grpSpPr>
        <p:pic>
          <p:nvPicPr>
            <p:cNvPr id="30" name="Picture 29"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1" name="Picture 30"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2" name="Rectangle 31"/>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575941" y="1096859"/>
            <a:ext cx="4818860" cy="5397442"/>
          </a:xfrm>
        </p:spPr>
        <p:txBody>
          <a:bodyPr anchor="ctr"/>
          <a:lstStyle>
            <a:lvl1pPr>
              <a:defRPr sz="2400"/>
            </a:lvl1pPr>
          </a:lstStyle>
          <a:p>
            <a:r>
              <a:rPr lang="da-DK"/>
              <a:t>Klik for at redigere titeltypografien i masteren</a:t>
            </a:r>
            <a:endParaRPr lang="en-US" dirty="0"/>
          </a:p>
        </p:txBody>
      </p:sp>
      <p:sp>
        <p:nvSpPr>
          <p:cNvPr id="12" name="Text Placeholder 3"/>
          <p:cNvSpPr>
            <a:spLocks noGrp="1"/>
          </p:cNvSpPr>
          <p:nvPr>
            <p:ph type="body" sz="half" idx="13"/>
          </p:nvPr>
        </p:nvSpPr>
        <p:spPr>
          <a:xfrm>
            <a:off x="742079" y="6508023"/>
            <a:ext cx="4490798" cy="975943"/>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4" name="Text Placeholder 3"/>
          <p:cNvSpPr>
            <a:spLocks noGrp="1"/>
          </p:cNvSpPr>
          <p:nvPr>
            <p:ph type="body" sz="half" idx="2"/>
          </p:nvPr>
        </p:nvSpPr>
        <p:spPr>
          <a:xfrm>
            <a:off x="398729" y="8373938"/>
            <a:ext cx="5177939" cy="1958692"/>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E4013380-D5CC-473C-AD7C-E2865F7D7DEB}" type="datetimeFigureOut">
              <a:rPr lang="da-DK" smtClean="0"/>
              <a:t>06-10-2023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a:xfrm>
            <a:off x="5892329" y="8373203"/>
            <a:ext cx="862377" cy="1939180"/>
          </a:xfrm>
        </p:spPr>
        <p:txBody>
          <a:bodyPr/>
          <a:lstStyle/>
          <a:p>
            <a:fld id="{D9103EDE-1FA4-429A-9EAA-FD7E6B1D0728}" type="slidenum">
              <a:rPr lang="da-DK" smtClean="0"/>
              <a:t>‹nr.›</a:t>
            </a:fld>
            <a:endParaRPr lang="da-DK"/>
          </a:p>
        </p:txBody>
      </p:sp>
      <p:sp>
        <p:nvSpPr>
          <p:cNvPr id="27" name="TextBox 26"/>
          <p:cNvSpPr txBox="1"/>
          <p:nvPr/>
        </p:nvSpPr>
        <p:spPr>
          <a:xfrm>
            <a:off x="203199" y="1329984"/>
            <a:ext cx="400050" cy="1039602"/>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5400" dirty="0">
                <a:solidFill>
                  <a:schemeClr val="tx1"/>
                </a:solidFill>
                <a:effectLst/>
              </a:rPr>
              <a:t>“</a:t>
            </a:r>
          </a:p>
        </p:txBody>
      </p:sp>
      <p:sp>
        <p:nvSpPr>
          <p:cNvPr id="28" name="TextBox 27"/>
          <p:cNvSpPr txBox="1"/>
          <p:nvPr/>
        </p:nvSpPr>
        <p:spPr>
          <a:xfrm>
            <a:off x="5225393" y="5330797"/>
            <a:ext cx="342900" cy="1039604"/>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5400" dirty="0">
                <a:solidFill>
                  <a:schemeClr val="tx1"/>
                </a:solidFill>
                <a:effectLst/>
              </a:rPr>
              <a:t>”</a:t>
            </a:r>
          </a:p>
        </p:txBody>
      </p:sp>
    </p:spTree>
    <p:extLst>
      <p:ext uri="{BB962C8B-B14F-4D97-AF65-F5344CB8AC3E}">
        <p14:creationId xmlns:p14="http://schemas.microsoft.com/office/powerpoint/2010/main" val="3366366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grpSp>
        <p:nvGrpSpPr>
          <p:cNvPr id="22" name="Group 21"/>
          <p:cNvGrpSpPr/>
          <p:nvPr/>
        </p:nvGrpSpPr>
        <p:grpSpPr>
          <a:xfrm>
            <a:off x="0" y="8128001"/>
            <a:ext cx="6871477" cy="2981396"/>
            <a:chOff x="0" y="2895600"/>
            <a:chExt cx="9161969" cy="1677035"/>
          </a:xfrm>
        </p:grpSpPr>
        <p:pic>
          <p:nvPicPr>
            <p:cNvPr id="23" name="Picture 22"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4" name="Picture 23"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5" name="Rectangle 24"/>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8728" y="8373938"/>
            <a:ext cx="5172401" cy="1048555"/>
          </a:xfrm>
        </p:spPr>
        <p:txBody>
          <a:bodyPr anchor="b"/>
          <a:lstStyle>
            <a:lvl1pPr>
              <a:defRPr sz="2400"/>
            </a:lvl1pPr>
          </a:lstStyle>
          <a:p>
            <a:r>
              <a:rPr lang="da-DK"/>
              <a:t>Klik for at redigere titeltypografien i masteren</a:t>
            </a:r>
            <a:endParaRPr lang="en-US" dirty="0"/>
          </a:p>
        </p:txBody>
      </p:sp>
      <p:sp>
        <p:nvSpPr>
          <p:cNvPr id="4" name="Text Placeholder 3"/>
          <p:cNvSpPr>
            <a:spLocks noGrp="1"/>
          </p:cNvSpPr>
          <p:nvPr>
            <p:ph type="body" sz="half" idx="2"/>
          </p:nvPr>
        </p:nvSpPr>
        <p:spPr>
          <a:xfrm>
            <a:off x="398729" y="9422489"/>
            <a:ext cx="5172401" cy="910140"/>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E4013380-D5CC-473C-AD7C-E2865F7D7DEB}" type="datetimeFigureOut">
              <a:rPr lang="da-DK" smtClean="0"/>
              <a:t>06-10-2023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a:xfrm>
            <a:off x="5892329" y="8373203"/>
            <a:ext cx="862377" cy="1939180"/>
          </a:xfrm>
        </p:spPr>
        <p:txBody>
          <a:bodyPr/>
          <a:lstStyle/>
          <a:p>
            <a:fld id="{D9103EDE-1FA4-429A-9EAA-FD7E6B1D0728}" type="slidenum">
              <a:rPr lang="da-DK" smtClean="0"/>
              <a:t>‹nr.›</a:t>
            </a:fld>
            <a:endParaRPr lang="da-DK"/>
          </a:p>
        </p:txBody>
      </p:sp>
    </p:spTree>
    <p:extLst>
      <p:ext uri="{BB962C8B-B14F-4D97-AF65-F5344CB8AC3E}">
        <p14:creationId xmlns:p14="http://schemas.microsoft.com/office/powerpoint/2010/main" val="2952485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kolonner">
    <p:spTree>
      <p:nvGrpSpPr>
        <p:cNvPr id="1" name=""/>
        <p:cNvGrpSpPr/>
        <p:nvPr/>
      </p:nvGrpSpPr>
      <p:grpSpPr>
        <a:xfrm>
          <a:off x="0" y="0"/>
          <a:ext cx="0" cy="0"/>
          <a:chOff x="0" y="0"/>
          <a:chExt cx="0" cy="0"/>
        </a:xfrm>
      </p:grpSpPr>
      <p:grpSp>
        <p:nvGrpSpPr>
          <p:cNvPr id="23" name="Group 22"/>
          <p:cNvGrpSpPr/>
          <p:nvPr/>
        </p:nvGrpSpPr>
        <p:grpSpPr>
          <a:xfrm>
            <a:off x="0" y="1083734"/>
            <a:ext cx="6871477" cy="2981396"/>
            <a:chOff x="0" y="2895600"/>
            <a:chExt cx="9161969" cy="1677035"/>
          </a:xfrm>
        </p:grpSpPr>
        <p:pic>
          <p:nvPicPr>
            <p:cNvPr id="24" name="Picture 23"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5" name="Picture 24"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6" name="Rectangle 25"/>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15" name="Title 1"/>
          <p:cNvSpPr>
            <a:spLocks noGrp="1"/>
          </p:cNvSpPr>
          <p:nvPr>
            <p:ph type="title"/>
          </p:nvPr>
        </p:nvSpPr>
        <p:spPr>
          <a:xfrm>
            <a:off x="398729" y="1339072"/>
            <a:ext cx="5172401" cy="1921668"/>
          </a:xfrm>
        </p:spPr>
        <p:txBody>
          <a:bodyPr/>
          <a:lstStyle/>
          <a:p>
            <a:r>
              <a:rPr lang="da-DK"/>
              <a:t>Klik for at redigere titeltypografien i masteren</a:t>
            </a:r>
            <a:endParaRPr lang="en-US" dirty="0"/>
          </a:p>
        </p:txBody>
      </p:sp>
      <p:sp>
        <p:nvSpPr>
          <p:cNvPr id="7" name="Text Placeholder 2"/>
          <p:cNvSpPr>
            <a:spLocks noGrp="1"/>
          </p:cNvSpPr>
          <p:nvPr>
            <p:ph type="body" idx="1"/>
          </p:nvPr>
        </p:nvSpPr>
        <p:spPr>
          <a:xfrm>
            <a:off x="399472" y="4141314"/>
            <a:ext cx="1645920" cy="1024466"/>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8" name="Text Placeholder 3"/>
          <p:cNvSpPr>
            <a:spLocks noGrp="1"/>
          </p:cNvSpPr>
          <p:nvPr>
            <p:ph type="body" sz="half" idx="15"/>
          </p:nvPr>
        </p:nvSpPr>
        <p:spPr>
          <a:xfrm>
            <a:off x="404833" y="5360516"/>
            <a:ext cx="1645920" cy="517957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Klik for at redigere teksttypografierne i masteren</a:t>
            </a:r>
          </a:p>
        </p:txBody>
      </p:sp>
      <p:sp>
        <p:nvSpPr>
          <p:cNvPr id="9" name="Text Placeholder 4"/>
          <p:cNvSpPr>
            <a:spLocks noGrp="1"/>
          </p:cNvSpPr>
          <p:nvPr>
            <p:ph type="body" sz="quarter" idx="3"/>
          </p:nvPr>
        </p:nvSpPr>
        <p:spPr>
          <a:xfrm>
            <a:off x="2158810" y="4154441"/>
            <a:ext cx="1645920" cy="1024466"/>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10" name="Text Placeholder 3"/>
          <p:cNvSpPr>
            <a:spLocks noGrp="1"/>
          </p:cNvSpPr>
          <p:nvPr>
            <p:ph type="body" sz="half" idx="16"/>
          </p:nvPr>
        </p:nvSpPr>
        <p:spPr>
          <a:xfrm>
            <a:off x="2159783" y="5347389"/>
            <a:ext cx="1645920" cy="517957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Klik for at redigere teksttypografierne i masteren</a:t>
            </a:r>
          </a:p>
        </p:txBody>
      </p:sp>
      <p:sp>
        <p:nvSpPr>
          <p:cNvPr id="11" name="Text Placeholder 4"/>
          <p:cNvSpPr>
            <a:spLocks noGrp="1"/>
          </p:cNvSpPr>
          <p:nvPr>
            <p:ph type="body" sz="quarter" idx="13"/>
          </p:nvPr>
        </p:nvSpPr>
        <p:spPr>
          <a:xfrm>
            <a:off x="3919602" y="4154441"/>
            <a:ext cx="1645920" cy="1024466"/>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12" name="Text Placeholder 3"/>
          <p:cNvSpPr>
            <a:spLocks noGrp="1"/>
          </p:cNvSpPr>
          <p:nvPr>
            <p:ph type="body" sz="half" idx="17"/>
          </p:nvPr>
        </p:nvSpPr>
        <p:spPr>
          <a:xfrm>
            <a:off x="3925140" y="5347387"/>
            <a:ext cx="1645920" cy="517957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Klik for at redigere teksttypografierne i masteren</a:t>
            </a:r>
          </a:p>
        </p:txBody>
      </p:sp>
      <p:sp>
        <p:nvSpPr>
          <p:cNvPr id="3" name="Date Placeholder 2"/>
          <p:cNvSpPr>
            <a:spLocks noGrp="1"/>
          </p:cNvSpPr>
          <p:nvPr>
            <p:ph type="dt" sz="half" idx="10"/>
          </p:nvPr>
        </p:nvSpPr>
        <p:spPr/>
        <p:txBody>
          <a:bodyPr/>
          <a:lstStyle/>
          <a:p>
            <a:fld id="{E4013380-D5CC-473C-AD7C-E2865F7D7DEB}" type="datetimeFigureOut">
              <a:rPr lang="da-DK" smtClean="0"/>
              <a:t>06-10-2023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D9103EDE-1FA4-429A-9EAA-FD7E6B1D0728}" type="slidenum">
              <a:rPr lang="da-DK" smtClean="0"/>
              <a:t>‹nr.›</a:t>
            </a:fld>
            <a:endParaRPr lang="da-DK"/>
          </a:p>
        </p:txBody>
      </p:sp>
    </p:spTree>
    <p:extLst>
      <p:ext uri="{BB962C8B-B14F-4D97-AF65-F5344CB8AC3E}">
        <p14:creationId xmlns:p14="http://schemas.microsoft.com/office/powerpoint/2010/main" val="25445793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kolonner med billede">
    <p:spTree>
      <p:nvGrpSpPr>
        <p:cNvPr id="1" name=""/>
        <p:cNvGrpSpPr/>
        <p:nvPr/>
      </p:nvGrpSpPr>
      <p:grpSpPr>
        <a:xfrm>
          <a:off x="0" y="0"/>
          <a:ext cx="0" cy="0"/>
          <a:chOff x="0" y="0"/>
          <a:chExt cx="0" cy="0"/>
        </a:xfrm>
      </p:grpSpPr>
      <p:grpSp>
        <p:nvGrpSpPr>
          <p:cNvPr id="34" name="Group 33"/>
          <p:cNvGrpSpPr/>
          <p:nvPr/>
        </p:nvGrpSpPr>
        <p:grpSpPr>
          <a:xfrm>
            <a:off x="0" y="1083734"/>
            <a:ext cx="6871477" cy="2981396"/>
            <a:chOff x="0" y="2895600"/>
            <a:chExt cx="9161969" cy="1677035"/>
          </a:xfrm>
        </p:grpSpPr>
        <p:pic>
          <p:nvPicPr>
            <p:cNvPr id="35" name="Picture 34"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6" name="Picture 35"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7" name="Rectangle 36"/>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37"/>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0" name="Title 1"/>
          <p:cNvSpPr>
            <a:spLocks noGrp="1"/>
          </p:cNvSpPr>
          <p:nvPr>
            <p:ph type="title"/>
          </p:nvPr>
        </p:nvSpPr>
        <p:spPr>
          <a:xfrm>
            <a:off x="398729" y="1339072"/>
            <a:ext cx="5172401" cy="1921668"/>
          </a:xfrm>
        </p:spPr>
        <p:txBody>
          <a:bodyPr/>
          <a:lstStyle/>
          <a:p>
            <a:r>
              <a:rPr lang="da-DK"/>
              <a:t>Klik for at redigere titeltypografien i masteren</a:t>
            </a:r>
            <a:endParaRPr lang="en-US" dirty="0"/>
          </a:p>
        </p:txBody>
      </p:sp>
      <p:sp>
        <p:nvSpPr>
          <p:cNvPr id="19" name="Text Placeholder 2"/>
          <p:cNvSpPr>
            <a:spLocks noGrp="1"/>
          </p:cNvSpPr>
          <p:nvPr>
            <p:ph type="body" idx="1"/>
          </p:nvPr>
        </p:nvSpPr>
        <p:spPr>
          <a:xfrm>
            <a:off x="399294" y="7640005"/>
            <a:ext cx="1644193" cy="1024466"/>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20" name="Picture Placeholder 2"/>
          <p:cNvSpPr>
            <a:spLocks noGrp="1" noChangeAspect="1"/>
          </p:cNvSpPr>
          <p:nvPr>
            <p:ph type="pic" idx="15"/>
          </p:nvPr>
        </p:nvSpPr>
        <p:spPr>
          <a:xfrm>
            <a:off x="399294" y="4154441"/>
            <a:ext cx="1644193" cy="270933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da-DK"/>
              <a:t>Klik på ikonet for at tilføje et billede</a:t>
            </a:r>
            <a:endParaRPr lang="en-US" dirty="0"/>
          </a:p>
        </p:txBody>
      </p:sp>
      <p:sp>
        <p:nvSpPr>
          <p:cNvPr id="21" name="Text Placeholder 3"/>
          <p:cNvSpPr>
            <a:spLocks noGrp="1"/>
          </p:cNvSpPr>
          <p:nvPr>
            <p:ph type="body" sz="half" idx="18"/>
          </p:nvPr>
        </p:nvSpPr>
        <p:spPr>
          <a:xfrm>
            <a:off x="399294" y="8664471"/>
            <a:ext cx="1644193" cy="188875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Klik for at redigere teksttypografierne i masteren</a:t>
            </a:r>
          </a:p>
        </p:txBody>
      </p:sp>
      <p:sp>
        <p:nvSpPr>
          <p:cNvPr id="22" name="Text Placeholder 4"/>
          <p:cNvSpPr>
            <a:spLocks noGrp="1"/>
          </p:cNvSpPr>
          <p:nvPr>
            <p:ph type="body" sz="quarter" idx="3"/>
          </p:nvPr>
        </p:nvSpPr>
        <p:spPr>
          <a:xfrm>
            <a:off x="2152873" y="7640005"/>
            <a:ext cx="1661303" cy="1024466"/>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23" name="Picture Placeholder 2"/>
          <p:cNvSpPr>
            <a:spLocks noGrp="1" noChangeAspect="1"/>
          </p:cNvSpPr>
          <p:nvPr>
            <p:ph type="pic" idx="21"/>
          </p:nvPr>
        </p:nvSpPr>
        <p:spPr>
          <a:xfrm>
            <a:off x="2152873" y="4154441"/>
            <a:ext cx="1661303" cy="270933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da-DK"/>
              <a:t>Klik på ikonet for at tilføje et billede</a:t>
            </a:r>
            <a:endParaRPr lang="en-US" dirty="0"/>
          </a:p>
        </p:txBody>
      </p:sp>
      <p:sp>
        <p:nvSpPr>
          <p:cNvPr id="24" name="Text Placeholder 3"/>
          <p:cNvSpPr>
            <a:spLocks noGrp="1"/>
          </p:cNvSpPr>
          <p:nvPr>
            <p:ph type="body" sz="half" idx="19"/>
          </p:nvPr>
        </p:nvSpPr>
        <p:spPr>
          <a:xfrm>
            <a:off x="2152112" y="8664469"/>
            <a:ext cx="1663503" cy="188875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Klik for at redigere teksttypografierne i masteren</a:t>
            </a:r>
          </a:p>
        </p:txBody>
      </p:sp>
      <p:sp>
        <p:nvSpPr>
          <p:cNvPr id="25" name="Text Placeholder 4"/>
          <p:cNvSpPr>
            <a:spLocks noGrp="1"/>
          </p:cNvSpPr>
          <p:nvPr>
            <p:ph type="body" sz="quarter" idx="13"/>
          </p:nvPr>
        </p:nvSpPr>
        <p:spPr>
          <a:xfrm>
            <a:off x="3923271" y="7640005"/>
            <a:ext cx="1645750" cy="1024466"/>
          </a:xfrm>
        </p:spPr>
        <p:txBody>
          <a:bodyPr anchor="b">
            <a:noAutofit/>
          </a:bodyPr>
          <a:lstStyle>
            <a:lvl1pPr marL="0" indent="0">
              <a:buNone/>
              <a:defRPr sz="18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26" name="Picture Placeholder 2"/>
          <p:cNvSpPr>
            <a:spLocks noGrp="1" noChangeAspect="1"/>
          </p:cNvSpPr>
          <p:nvPr>
            <p:ph type="pic" idx="22"/>
          </p:nvPr>
        </p:nvSpPr>
        <p:spPr>
          <a:xfrm>
            <a:off x="3923271" y="4154441"/>
            <a:ext cx="1645750" cy="2709333"/>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da-DK"/>
              <a:t>Klik på ikonet for at tilføje et billede</a:t>
            </a:r>
            <a:endParaRPr lang="en-US" dirty="0"/>
          </a:p>
        </p:txBody>
      </p:sp>
      <p:sp>
        <p:nvSpPr>
          <p:cNvPr id="27" name="Text Placeholder 3"/>
          <p:cNvSpPr>
            <a:spLocks noGrp="1"/>
          </p:cNvSpPr>
          <p:nvPr>
            <p:ph type="body" sz="half" idx="20"/>
          </p:nvPr>
        </p:nvSpPr>
        <p:spPr>
          <a:xfrm>
            <a:off x="3923201" y="8664466"/>
            <a:ext cx="1647929" cy="1888750"/>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Klik for at redigere teksttypografierne i masteren</a:t>
            </a:r>
          </a:p>
        </p:txBody>
      </p:sp>
      <p:sp>
        <p:nvSpPr>
          <p:cNvPr id="3" name="Date Placeholder 2"/>
          <p:cNvSpPr>
            <a:spLocks noGrp="1"/>
          </p:cNvSpPr>
          <p:nvPr>
            <p:ph type="dt" sz="half" idx="10"/>
          </p:nvPr>
        </p:nvSpPr>
        <p:spPr/>
        <p:txBody>
          <a:bodyPr/>
          <a:lstStyle/>
          <a:p>
            <a:fld id="{E4013380-D5CC-473C-AD7C-E2865F7D7DEB}" type="datetimeFigureOut">
              <a:rPr lang="da-DK" smtClean="0"/>
              <a:t>06-10-2023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D9103EDE-1FA4-429A-9EAA-FD7E6B1D0728}" type="slidenum">
              <a:rPr lang="da-DK" smtClean="0"/>
              <a:t>‹nr.›</a:t>
            </a:fld>
            <a:endParaRPr lang="da-DK"/>
          </a:p>
        </p:txBody>
      </p:sp>
    </p:spTree>
    <p:extLst>
      <p:ext uri="{BB962C8B-B14F-4D97-AF65-F5344CB8AC3E}">
        <p14:creationId xmlns:p14="http://schemas.microsoft.com/office/powerpoint/2010/main" val="19354470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grpSp>
        <p:nvGrpSpPr>
          <p:cNvPr id="16" name="Group 15"/>
          <p:cNvGrpSpPr/>
          <p:nvPr/>
        </p:nvGrpSpPr>
        <p:grpSpPr>
          <a:xfrm>
            <a:off x="0" y="1083734"/>
            <a:ext cx="6871477" cy="2981396"/>
            <a:chOff x="0" y="2895600"/>
            <a:chExt cx="9161969" cy="1677035"/>
          </a:xfrm>
        </p:grpSpPr>
        <p:pic>
          <p:nvPicPr>
            <p:cNvPr id="17" name="Picture 16"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8" name="Picture 17"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9" name="Rectangle 18"/>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8729" y="1339072"/>
            <a:ext cx="5172401" cy="1921668"/>
          </a:xfrm>
        </p:spPr>
        <p:txBody>
          <a:bodyPr/>
          <a:lstStyle>
            <a:lvl1pPr algn="r">
              <a:defRPr/>
            </a:lvl1p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E4013380-D5CC-473C-AD7C-E2865F7D7DEB}" type="datetimeFigureOut">
              <a:rPr lang="da-DK" smtClean="0"/>
              <a:t>06-10-2023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D9103EDE-1FA4-429A-9EAA-FD7E6B1D0728}" type="slidenum">
              <a:rPr lang="da-DK" smtClean="0"/>
              <a:t>‹nr.›</a:t>
            </a:fld>
            <a:endParaRPr lang="da-DK"/>
          </a:p>
        </p:txBody>
      </p:sp>
    </p:spTree>
    <p:extLst>
      <p:ext uri="{BB962C8B-B14F-4D97-AF65-F5344CB8AC3E}">
        <p14:creationId xmlns:p14="http://schemas.microsoft.com/office/powerpoint/2010/main" val="8956989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grpSp>
        <p:nvGrpSpPr>
          <p:cNvPr id="14" name="Group 13"/>
          <p:cNvGrpSpPr/>
          <p:nvPr/>
        </p:nvGrpSpPr>
        <p:grpSpPr>
          <a:xfrm rot="5400000">
            <a:off x="-95112" y="5586975"/>
            <a:ext cx="12200098" cy="1026149"/>
            <a:chOff x="2281445" y="609600"/>
            <a:chExt cx="6862555" cy="1368199"/>
          </a:xfrm>
        </p:grpSpPr>
        <p:sp>
          <p:nvSpPr>
            <p:cNvPr id="12" name="Rectangle 11"/>
            <p:cNvSpPr/>
            <p:nvPr/>
          </p:nvSpPr>
          <p:spPr bwMode="ltGray">
            <a:xfrm>
              <a:off x="2281445" y="609601"/>
              <a:ext cx="5285695"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7710769" y="609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598598" y="1083728"/>
            <a:ext cx="802202" cy="7932331"/>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382681" y="1083730"/>
            <a:ext cx="4932269" cy="9469492"/>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a:xfrm>
            <a:off x="3771858" y="10553224"/>
            <a:ext cx="1543050" cy="649111"/>
          </a:xfrm>
        </p:spPr>
        <p:txBody>
          <a:bodyPr/>
          <a:lstStyle/>
          <a:p>
            <a:fld id="{E4013380-D5CC-473C-AD7C-E2865F7D7DEB}" type="datetimeFigureOut">
              <a:rPr lang="da-DK" smtClean="0"/>
              <a:t>06-10-2023</a:t>
            </a:fld>
            <a:endParaRPr lang="da-DK"/>
          </a:p>
        </p:txBody>
      </p:sp>
      <p:sp>
        <p:nvSpPr>
          <p:cNvPr id="5" name="Footer Placeholder 4"/>
          <p:cNvSpPr>
            <a:spLocks noGrp="1"/>
          </p:cNvSpPr>
          <p:nvPr>
            <p:ph type="ftr" sz="quarter" idx="11"/>
          </p:nvPr>
        </p:nvSpPr>
        <p:spPr>
          <a:xfrm>
            <a:off x="382681" y="10553226"/>
            <a:ext cx="3389219" cy="649111"/>
          </a:xfrm>
        </p:spPr>
        <p:txBody>
          <a:bodyPr/>
          <a:lstStyle/>
          <a:p>
            <a:endParaRPr lang="da-DK"/>
          </a:p>
        </p:txBody>
      </p:sp>
      <p:sp>
        <p:nvSpPr>
          <p:cNvPr id="6" name="Slide Number Placeholder 5"/>
          <p:cNvSpPr>
            <a:spLocks noGrp="1"/>
          </p:cNvSpPr>
          <p:nvPr>
            <p:ph type="sldNum" sz="quarter" idx="12"/>
          </p:nvPr>
        </p:nvSpPr>
        <p:spPr>
          <a:xfrm>
            <a:off x="5573364" y="9657778"/>
            <a:ext cx="862227" cy="2263289"/>
          </a:xfrm>
        </p:spPr>
        <p:txBody>
          <a:bodyPr anchor="t"/>
          <a:lstStyle>
            <a:lvl1pPr algn="ctr">
              <a:defRPr/>
            </a:lvl1pPr>
          </a:lstStyle>
          <a:p>
            <a:fld id="{D9103EDE-1FA4-429A-9EAA-FD7E6B1D0728}" type="slidenum">
              <a:rPr lang="da-DK" smtClean="0"/>
              <a:t>‹nr.›</a:t>
            </a:fld>
            <a:endParaRPr lang="da-DK"/>
          </a:p>
        </p:txBody>
      </p:sp>
    </p:spTree>
    <p:extLst>
      <p:ext uri="{BB962C8B-B14F-4D97-AF65-F5344CB8AC3E}">
        <p14:creationId xmlns:p14="http://schemas.microsoft.com/office/powerpoint/2010/main" val="3745192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grpSp>
        <p:nvGrpSpPr>
          <p:cNvPr id="27" name="Group 26"/>
          <p:cNvGrpSpPr/>
          <p:nvPr/>
        </p:nvGrpSpPr>
        <p:grpSpPr>
          <a:xfrm>
            <a:off x="0" y="1083734"/>
            <a:ext cx="6871477" cy="2981396"/>
            <a:chOff x="0" y="2895600"/>
            <a:chExt cx="9161969" cy="1677035"/>
          </a:xfrm>
        </p:grpSpPr>
        <p:pic>
          <p:nvPicPr>
            <p:cNvPr id="28" name="Picture 2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9" name="Picture 2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0" name="Rectangle 2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Rectangle 3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E4013380-D5CC-473C-AD7C-E2865F7D7DEB}" type="datetimeFigureOut">
              <a:rPr lang="da-DK" smtClean="0"/>
              <a:t>06-10-2023</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D9103EDE-1FA4-429A-9EAA-FD7E6B1D0728}" type="slidenum">
              <a:rPr lang="da-DK" smtClean="0"/>
              <a:t>‹nr.›</a:t>
            </a:fld>
            <a:endParaRPr lang="da-DK"/>
          </a:p>
        </p:txBody>
      </p:sp>
    </p:spTree>
    <p:extLst>
      <p:ext uri="{BB962C8B-B14F-4D97-AF65-F5344CB8AC3E}">
        <p14:creationId xmlns:p14="http://schemas.microsoft.com/office/powerpoint/2010/main" val="217997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grpSp>
        <p:nvGrpSpPr>
          <p:cNvPr id="18" name="Group 17"/>
          <p:cNvGrpSpPr/>
          <p:nvPr/>
        </p:nvGrpSpPr>
        <p:grpSpPr>
          <a:xfrm>
            <a:off x="0" y="4850546"/>
            <a:ext cx="6871477" cy="2981396"/>
            <a:chOff x="0" y="2895600"/>
            <a:chExt cx="9161969" cy="1677035"/>
          </a:xfrm>
        </p:grpSpPr>
        <p:pic>
          <p:nvPicPr>
            <p:cNvPr id="19" name="Picture 1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20" name="Picture 1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1" name="Rectangle 2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8729" y="5102035"/>
            <a:ext cx="5166863" cy="1939179"/>
          </a:xfrm>
        </p:spPr>
        <p:txBody>
          <a:bodyPr anchor="ctr">
            <a:normAutofit/>
          </a:bodyPr>
          <a:lstStyle>
            <a:lvl1pPr algn="r">
              <a:defRPr sz="2700"/>
            </a:lvl1pPr>
          </a:lstStyle>
          <a:p>
            <a:r>
              <a:rPr lang="da-DK"/>
              <a:t>Klik for at redigere titeltypografien i masteren</a:t>
            </a:r>
            <a:endParaRPr lang="en-US" dirty="0"/>
          </a:p>
        </p:txBody>
      </p:sp>
      <p:sp>
        <p:nvSpPr>
          <p:cNvPr id="3" name="Text Placeholder 2"/>
          <p:cNvSpPr>
            <a:spLocks noGrp="1"/>
          </p:cNvSpPr>
          <p:nvPr>
            <p:ph type="body" idx="1"/>
          </p:nvPr>
        </p:nvSpPr>
        <p:spPr>
          <a:xfrm>
            <a:off x="398729" y="7523862"/>
            <a:ext cx="5166863" cy="3029364"/>
          </a:xfrm>
        </p:spPr>
        <p:txBody>
          <a:bodyPr>
            <a:normAutofit/>
          </a:bodyPr>
          <a:lstStyle>
            <a:lvl1pPr marL="0" indent="0" algn="r">
              <a:buNone/>
              <a:defRPr sz="15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a:xfrm>
            <a:off x="4024358" y="10553224"/>
            <a:ext cx="1543050" cy="649111"/>
          </a:xfrm>
        </p:spPr>
        <p:txBody>
          <a:bodyPr/>
          <a:lstStyle/>
          <a:p>
            <a:fld id="{E4013380-D5CC-473C-AD7C-E2865F7D7DEB}" type="datetimeFigureOut">
              <a:rPr lang="da-DK" smtClean="0"/>
              <a:t>06-10-2023</a:t>
            </a:fld>
            <a:endParaRPr lang="da-DK"/>
          </a:p>
        </p:txBody>
      </p:sp>
      <p:sp>
        <p:nvSpPr>
          <p:cNvPr id="5" name="Footer Placeholder 4"/>
          <p:cNvSpPr>
            <a:spLocks noGrp="1"/>
          </p:cNvSpPr>
          <p:nvPr>
            <p:ph type="ftr" sz="quarter" idx="11"/>
          </p:nvPr>
        </p:nvSpPr>
        <p:spPr>
          <a:xfrm>
            <a:off x="400050" y="10553226"/>
            <a:ext cx="3626005" cy="649111"/>
          </a:xfrm>
        </p:spPr>
        <p:txBody>
          <a:bodyPr/>
          <a:lstStyle/>
          <a:p>
            <a:endParaRPr lang="da-DK"/>
          </a:p>
        </p:txBody>
      </p:sp>
      <p:sp>
        <p:nvSpPr>
          <p:cNvPr id="6" name="Slide Number Placeholder 5"/>
          <p:cNvSpPr>
            <a:spLocks noGrp="1"/>
          </p:cNvSpPr>
          <p:nvPr>
            <p:ph type="sldNum" sz="quarter" idx="12"/>
          </p:nvPr>
        </p:nvSpPr>
        <p:spPr>
          <a:xfrm>
            <a:off x="5892329" y="5102038"/>
            <a:ext cx="862377" cy="1939180"/>
          </a:xfrm>
        </p:spPr>
        <p:txBody>
          <a:bodyPr/>
          <a:lstStyle/>
          <a:p>
            <a:fld id="{D9103EDE-1FA4-429A-9EAA-FD7E6B1D0728}" type="slidenum">
              <a:rPr lang="da-DK" smtClean="0"/>
              <a:t>‹nr.›</a:t>
            </a:fld>
            <a:endParaRPr lang="da-DK"/>
          </a:p>
        </p:txBody>
      </p:sp>
    </p:spTree>
    <p:extLst>
      <p:ext uri="{BB962C8B-B14F-4D97-AF65-F5344CB8AC3E}">
        <p14:creationId xmlns:p14="http://schemas.microsoft.com/office/powerpoint/2010/main" val="2750737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grpSp>
        <p:nvGrpSpPr>
          <p:cNvPr id="17" name="Group 16"/>
          <p:cNvGrpSpPr/>
          <p:nvPr/>
        </p:nvGrpSpPr>
        <p:grpSpPr>
          <a:xfrm>
            <a:off x="0" y="1083734"/>
            <a:ext cx="6871477" cy="2981396"/>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400050" y="1339072"/>
            <a:ext cx="5165543" cy="1921668"/>
          </a:xfrm>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400051" y="4154441"/>
            <a:ext cx="2518424" cy="639878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3045846" y="4154441"/>
            <a:ext cx="2519746" cy="6398784"/>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E4013380-D5CC-473C-AD7C-E2865F7D7DEB}" type="datetimeFigureOut">
              <a:rPr lang="da-DK" smtClean="0"/>
              <a:t>06-10-2023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D9103EDE-1FA4-429A-9EAA-FD7E6B1D0728}" type="slidenum">
              <a:rPr lang="da-DK" smtClean="0"/>
              <a:t>‹nr.›</a:t>
            </a:fld>
            <a:endParaRPr lang="da-DK"/>
          </a:p>
        </p:txBody>
      </p:sp>
    </p:spTree>
    <p:extLst>
      <p:ext uri="{BB962C8B-B14F-4D97-AF65-F5344CB8AC3E}">
        <p14:creationId xmlns:p14="http://schemas.microsoft.com/office/powerpoint/2010/main" val="536679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grpSp>
        <p:nvGrpSpPr>
          <p:cNvPr id="28" name="Group 27"/>
          <p:cNvGrpSpPr/>
          <p:nvPr/>
        </p:nvGrpSpPr>
        <p:grpSpPr>
          <a:xfrm>
            <a:off x="0" y="1083734"/>
            <a:ext cx="6871477" cy="2981396"/>
            <a:chOff x="0" y="2895600"/>
            <a:chExt cx="9161969" cy="1677035"/>
          </a:xfrm>
        </p:grpSpPr>
        <p:pic>
          <p:nvPicPr>
            <p:cNvPr id="29" name="Picture 28"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30" name="Picture 29"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31" name="Rectangle 30"/>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8729" y="1339076"/>
            <a:ext cx="5172401" cy="1921666"/>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570741" y="4154444"/>
            <a:ext cx="2358810" cy="1232240"/>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4" name="Content Placeholder 3"/>
          <p:cNvSpPr>
            <a:spLocks noGrp="1"/>
          </p:cNvSpPr>
          <p:nvPr>
            <p:ph sz="half" idx="2"/>
          </p:nvPr>
        </p:nvSpPr>
        <p:spPr>
          <a:xfrm>
            <a:off x="398729" y="5386684"/>
            <a:ext cx="2525284" cy="516654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3211985" y="4154441"/>
            <a:ext cx="2359145" cy="1230357"/>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teksttypografierne i masteren</a:t>
            </a:r>
          </a:p>
        </p:txBody>
      </p:sp>
      <p:sp>
        <p:nvSpPr>
          <p:cNvPr id="6" name="Content Placeholder 5"/>
          <p:cNvSpPr>
            <a:spLocks noGrp="1"/>
          </p:cNvSpPr>
          <p:nvPr>
            <p:ph sz="quarter" idx="4"/>
          </p:nvPr>
        </p:nvSpPr>
        <p:spPr>
          <a:xfrm>
            <a:off x="3045847" y="5386684"/>
            <a:ext cx="2525283" cy="516654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E4013380-D5CC-473C-AD7C-E2865F7D7DEB}" type="datetimeFigureOut">
              <a:rPr lang="da-DK" smtClean="0"/>
              <a:t>06-10-2023</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D9103EDE-1FA4-429A-9EAA-FD7E6B1D0728}" type="slidenum">
              <a:rPr lang="da-DK" smtClean="0"/>
              <a:t>‹nr.›</a:t>
            </a:fld>
            <a:endParaRPr lang="da-DK"/>
          </a:p>
        </p:txBody>
      </p:sp>
    </p:spTree>
    <p:extLst>
      <p:ext uri="{BB962C8B-B14F-4D97-AF65-F5344CB8AC3E}">
        <p14:creationId xmlns:p14="http://schemas.microsoft.com/office/powerpoint/2010/main" val="3625075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grpSp>
        <p:nvGrpSpPr>
          <p:cNvPr id="15" name="Group 14"/>
          <p:cNvGrpSpPr/>
          <p:nvPr/>
        </p:nvGrpSpPr>
        <p:grpSpPr>
          <a:xfrm>
            <a:off x="0" y="1083734"/>
            <a:ext cx="6871477" cy="2981396"/>
            <a:chOff x="0" y="2895600"/>
            <a:chExt cx="9161969" cy="1677035"/>
          </a:xfrm>
        </p:grpSpPr>
        <p:pic>
          <p:nvPicPr>
            <p:cNvPr id="16" name="Picture 15"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7" name="Picture 16"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18" name="Rectangle 17"/>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E4013380-D5CC-473C-AD7C-E2865F7D7DEB}" type="datetimeFigureOut">
              <a:rPr lang="da-DK" smtClean="0"/>
              <a:t>06-10-2023</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D9103EDE-1FA4-429A-9EAA-FD7E6B1D0728}" type="slidenum">
              <a:rPr lang="da-DK" smtClean="0"/>
              <a:t>‹nr.›</a:t>
            </a:fld>
            <a:endParaRPr lang="da-DK"/>
          </a:p>
        </p:txBody>
      </p:sp>
    </p:spTree>
    <p:extLst>
      <p:ext uri="{BB962C8B-B14F-4D97-AF65-F5344CB8AC3E}">
        <p14:creationId xmlns:p14="http://schemas.microsoft.com/office/powerpoint/2010/main" val="2990115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pic>
        <p:nvPicPr>
          <p:cNvPr id="12" name="Picture 11" descr="HD-ShadowShort.png"/>
          <p:cNvPicPr>
            <a:picLocks noChangeAspect="1"/>
          </p:cNvPicPr>
          <p:nvPr/>
        </p:nvPicPr>
        <p:blipFill rotWithShape="1">
          <a:blip r:embed="rId2">
            <a:extLst>
              <a:ext uri="{28A0092B-C50C-407E-A947-70E740481C1C}">
                <a14:useLocalDpi xmlns:a14="http://schemas.microsoft.com/office/drawing/2010/main" val="0"/>
              </a:ext>
            </a:extLst>
          </a:blip>
          <a:srcRect r="9871"/>
          <a:stretch/>
        </p:blipFill>
        <p:spPr>
          <a:xfrm>
            <a:off x="5787913" y="3508021"/>
            <a:ext cx="1083564" cy="256480"/>
          </a:xfrm>
          <a:prstGeom prst="rect">
            <a:avLst/>
          </a:prstGeom>
        </p:spPr>
      </p:pic>
      <p:sp>
        <p:nvSpPr>
          <p:cNvPr id="14" name="Rectangle 13"/>
          <p:cNvSpPr/>
          <p:nvPr/>
        </p:nvSpPr>
        <p:spPr>
          <a:xfrm>
            <a:off x="5783077" y="1083733"/>
            <a:ext cx="1074923" cy="24323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4013380-D5CC-473C-AD7C-E2865F7D7DEB}" type="datetimeFigureOut">
              <a:rPr lang="da-DK" smtClean="0"/>
              <a:t>06-10-2023</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D9103EDE-1FA4-429A-9EAA-FD7E6B1D0728}" type="slidenum">
              <a:rPr lang="da-DK" smtClean="0"/>
              <a:t>‹nr.›</a:t>
            </a:fld>
            <a:endParaRPr lang="da-DK"/>
          </a:p>
        </p:txBody>
      </p:sp>
    </p:spTree>
    <p:extLst>
      <p:ext uri="{BB962C8B-B14F-4D97-AF65-F5344CB8AC3E}">
        <p14:creationId xmlns:p14="http://schemas.microsoft.com/office/powerpoint/2010/main" val="1164564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grpSp>
        <p:nvGrpSpPr>
          <p:cNvPr id="17" name="Group 16"/>
          <p:cNvGrpSpPr/>
          <p:nvPr/>
        </p:nvGrpSpPr>
        <p:grpSpPr>
          <a:xfrm>
            <a:off x="0" y="1083734"/>
            <a:ext cx="6871477" cy="2981396"/>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8729" y="1339070"/>
            <a:ext cx="5172401" cy="1921671"/>
          </a:xfrm>
        </p:spPr>
        <p:txBody>
          <a:bodyPr anchor="ctr">
            <a:normAutofit/>
          </a:bodyPr>
          <a:lstStyle>
            <a:lvl1pPr>
              <a:defRPr sz="2700"/>
            </a:lvl1pPr>
          </a:lstStyle>
          <a:p>
            <a:r>
              <a:rPr lang="da-DK"/>
              <a:t>Klik for at redigere titeltypografien i masteren</a:t>
            </a:r>
            <a:endParaRPr lang="en-US" dirty="0"/>
          </a:p>
        </p:txBody>
      </p:sp>
      <p:sp>
        <p:nvSpPr>
          <p:cNvPr id="3" name="Content Placeholder 2"/>
          <p:cNvSpPr>
            <a:spLocks noGrp="1"/>
          </p:cNvSpPr>
          <p:nvPr>
            <p:ph idx="1"/>
          </p:nvPr>
        </p:nvSpPr>
        <p:spPr>
          <a:xfrm>
            <a:off x="2635789" y="4154443"/>
            <a:ext cx="2935341" cy="6398779"/>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400051" y="4154442"/>
            <a:ext cx="2097180" cy="639878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E4013380-D5CC-473C-AD7C-E2865F7D7DEB}" type="datetimeFigureOut">
              <a:rPr lang="da-DK" smtClean="0"/>
              <a:t>06-10-2023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D9103EDE-1FA4-429A-9EAA-FD7E6B1D0728}" type="slidenum">
              <a:rPr lang="da-DK" smtClean="0"/>
              <a:t>‹nr.›</a:t>
            </a:fld>
            <a:endParaRPr lang="da-DK"/>
          </a:p>
        </p:txBody>
      </p:sp>
    </p:spTree>
    <p:extLst>
      <p:ext uri="{BB962C8B-B14F-4D97-AF65-F5344CB8AC3E}">
        <p14:creationId xmlns:p14="http://schemas.microsoft.com/office/powerpoint/2010/main" val="2117213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grpSp>
        <p:nvGrpSpPr>
          <p:cNvPr id="17" name="Group 16"/>
          <p:cNvGrpSpPr/>
          <p:nvPr/>
        </p:nvGrpSpPr>
        <p:grpSpPr>
          <a:xfrm>
            <a:off x="0" y="1083734"/>
            <a:ext cx="6871477" cy="2981396"/>
            <a:chOff x="0" y="2895600"/>
            <a:chExt cx="9161969" cy="1677035"/>
          </a:xfrm>
        </p:grpSpPr>
        <p:pic>
          <p:nvPicPr>
            <p:cNvPr id="18" name="Picture 17" descr="HD-ShadowLong.png"/>
            <p:cNvPicPr>
              <a:picLocks noChangeAspect="1"/>
            </p:cNvPicPr>
            <p:nvPr/>
          </p:nvPicPr>
          <p:blipFill rotWithShape="1">
            <a:blip r:embed="rId2">
              <a:extLst>
                <a:ext uri="{28A0092B-C50C-407E-A947-70E740481C1C}">
                  <a14:useLocalDpi xmlns:a14="http://schemas.microsoft.com/office/drawing/2010/main" val="0"/>
                </a:ext>
              </a:extLst>
            </a:blip>
            <a:srcRect l="26982" r="-217"/>
            <a:stretch/>
          </p:blipFill>
          <p:spPr>
            <a:xfrm>
              <a:off x="0" y="4251471"/>
              <a:ext cx="7644384" cy="321164"/>
            </a:xfrm>
            <a:prstGeom prst="rect">
              <a:avLst/>
            </a:prstGeom>
          </p:spPr>
        </p:pic>
        <p:pic>
          <p:nvPicPr>
            <p:cNvPr id="19" name="Picture 18" descr="HD-ShadowShort.png"/>
            <p:cNvPicPr>
              <a:picLocks noChangeAspect="1"/>
            </p:cNvPicPr>
            <p:nvPr/>
          </p:nvPicPr>
          <p:blipFill rotWithShape="1">
            <a:blip r:embed="rId3">
              <a:extLst>
                <a:ext uri="{28A0092B-C50C-407E-A947-70E740481C1C}">
                  <a14:useLocalDpi xmlns:a14="http://schemas.microsoft.com/office/drawing/2010/main" val="0"/>
                </a:ext>
              </a:extLst>
            </a:blip>
            <a:srcRect r="9871"/>
            <a:stretch/>
          </p:blipFill>
          <p:spPr>
            <a:xfrm>
              <a:off x="7717217" y="4259262"/>
              <a:ext cx="1444752" cy="144270"/>
            </a:xfrm>
            <a:prstGeom prst="rect">
              <a:avLst/>
            </a:prstGeom>
          </p:spPr>
        </p:pic>
        <p:sp>
          <p:nvSpPr>
            <p:cNvPr id="20" name="Rectangle 19"/>
            <p:cNvSpPr/>
            <p:nvPr/>
          </p:nvSpPr>
          <p:spPr bwMode="ltGray">
            <a:xfrm>
              <a:off x="0" y="2895600"/>
              <a:ext cx="756714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7710769" y="2895600"/>
              <a:ext cx="1433231"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398729" y="1339072"/>
            <a:ext cx="5172401" cy="1921668"/>
          </a:xfrm>
        </p:spPr>
        <p:txBody>
          <a:bodyPr anchor="ctr">
            <a:normAutofit/>
          </a:bodyPr>
          <a:lstStyle>
            <a:lvl1pPr>
              <a:defRPr sz="270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2633217" y="4154443"/>
            <a:ext cx="2937913" cy="6398777"/>
          </a:xfrm>
          <a:noFill/>
          <a:ln>
            <a:noFill/>
          </a:ln>
          <a:effectLst>
            <a:outerShdw blurRad="76200" dist="63500" dir="5040000" algn="tl" rotWithShape="0">
              <a:srgbClr val="000000">
                <a:alpha val="41000"/>
              </a:srgbClr>
            </a:outerShdw>
          </a:effectLst>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a-DK"/>
              <a:t>Klik på ikonet for at tilføje et billede</a:t>
            </a:r>
            <a:endParaRPr lang="en-US" dirty="0"/>
          </a:p>
        </p:txBody>
      </p:sp>
      <p:sp>
        <p:nvSpPr>
          <p:cNvPr id="4" name="Text Placeholder 3"/>
          <p:cNvSpPr>
            <a:spLocks noGrp="1"/>
          </p:cNvSpPr>
          <p:nvPr>
            <p:ph type="body" sz="half" idx="2"/>
          </p:nvPr>
        </p:nvSpPr>
        <p:spPr>
          <a:xfrm>
            <a:off x="398729" y="4154444"/>
            <a:ext cx="2098865" cy="6398782"/>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E4013380-D5CC-473C-AD7C-E2865F7D7DEB}" type="datetimeFigureOut">
              <a:rPr lang="da-DK" smtClean="0"/>
              <a:t>06-10-2023</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D9103EDE-1FA4-429A-9EAA-FD7E6B1D0728}" type="slidenum">
              <a:rPr lang="da-DK" smtClean="0"/>
              <a:t>‹nr.›</a:t>
            </a:fld>
            <a:endParaRPr lang="da-DK"/>
          </a:p>
        </p:txBody>
      </p:sp>
    </p:spTree>
    <p:extLst>
      <p:ext uri="{BB962C8B-B14F-4D97-AF65-F5344CB8AC3E}">
        <p14:creationId xmlns:p14="http://schemas.microsoft.com/office/powerpoint/2010/main" val="2525525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7" name="Picture 3" descr="C:\Users\James\Desktop\msft\Berlin\build Assets\hashOverlaySD-FullResolve.png"/>
          <p:cNvPicPr>
            <a:picLocks noChangeAspect="1" noChangeArrowheads="1"/>
          </p:cNvPicPr>
          <p:nvPr/>
        </p:nvPicPr>
        <p:blipFill>
          <a:blip r:embed="rId19">
            <a:alphaModFix amt="10000"/>
            <a:extLst>
              <a:ext uri="{28A0092B-C50C-407E-A947-70E740481C1C}">
                <a14:useLocalDpi xmlns:a14="http://schemas.microsoft.com/office/drawing/2010/main" val="0"/>
              </a:ext>
            </a:extLst>
          </a:blip>
          <a:srcRect/>
          <a:stretch>
            <a:fillRect/>
          </a:stretch>
        </p:blipFill>
        <p:spPr bwMode="auto">
          <a:xfrm>
            <a:off x="0" y="2"/>
            <a:ext cx="6858000" cy="12192000"/>
          </a:xfrm>
          <a:prstGeom prst="rect">
            <a:avLst/>
          </a:prstGeom>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398729" y="1339072"/>
            <a:ext cx="5172401" cy="1921668"/>
          </a:xfrm>
          <a:prstGeom prst="rect">
            <a:avLst/>
          </a:prstGeom>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400050" y="4154441"/>
            <a:ext cx="5165542" cy="6398784"/>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4025911" y="10553224"/>
            <a:ext cx="1543050" cy="649111"/>
          </a:xfrm>
          <a:prstGeom prst="rect">
            <a:avLst/>
          </a:prstGeom>
        </p:spPr>
        <p:txBody>
          <a:bodyPr vert="horz" lIns="91440" tIns="45720" rIns="91440" bIns="45720" rtlCol="0" anchor="ctr"/>
          <a:lstStyle>
            <a:lvl1pPr algn="r">
              <a:defRPr sz="788">
                <a:solidFill>
                  <a:schemeClr val="tx1">
                    <a:tint val="75000"/>
                  </a:schemeClr>
                </a:solidFill>
              </a:defRPr>
            </a:lvl1pPr>
          </a:lstStyle>
          <a:p>
            <a:fld id="{E4013380-D5CC-473C-AD7C-E2865F7D7DEB}" type="datetimeFigureOut">
              <a:rPr lang="da-DK" smtClean="0"/>
              <a:t>06-10-2023</a:t>
            </a:fld>
            <a:endParaRPr lang="da-DK"/>
          </a:p>
        </p:txBody>
      </p:sp>
      <p:sp>
        <p:nvSpPr>
          <p:cNvPr id="5" name="Footer Placeholder 4"/>
          <p:cNvSpPr>
            <a:spLocks noGrp="1"/>
          </p:cNvSpPr>
          <p:nvPr>
            <p:ph type="ftr" sz="quarter" idx="3"/>
          </p:nvPr>
        </p:nvSpPr>
        <p:spPr>
          <a:xfrm>
            <a:off x="400050" y="10553226"/>
            <a:ext cx="3626005" cy="649111"/>
          </a:xfrm>
          <a:prstGeom prst="rect">
            <a:avLst/>
          </a:prstGeom>
        </p:spPr>
        <p:txBody>
          <a:bodyPr vert="horz" lIns="91440" tIns="45720" rIns="91440" bIns="45720" rtlCol="0" anchor="ctr"/>
          <a:lstStyle>
            <a:lvl1pPr algn="l">
              <a:defRPr sz="788">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5886450" y="1339073"/>
            <a:ext cx="868256" cy="1939180"/>
          </a:xfrm>
          <a:prstGeom prst="rect">
            <a:avLst/>
          </a:prstGeom>
        </p:spPr>
        <p:txBody>
          <a:bodyPr vert="horz" lIns="91440" tIns="45720" rIns="91440" bIns="45720" rtlCol="0" anchor="ctr"/>
          <a:lstStyle>
            <a:lvl1pPr algn="l">
              <a:defRPr sz="2700">
                <a:solidFill>
                  <a:schemeClr val="tx1">
                    <a:tint val="75000"/>
                  </a:schemeClr>
                </a:solidFill>
              </a:defRPr>
            </a:lvl1pPr>
          </a:lstStyle>
          <a:p>
            <a:fld id="{D9103EDE-1FA4-429A-9EAA-FD7E6B1D0728}" type="slidenum">
              <a:rPr lang="da-DK" smtClean="0"/>
              <a:t>‹nr.›</a:t>
            </a:fld>
            <a:endParaRPr lang="da-DK"/>
          </a:p>
        </p:txBody>
      </p:sp>
    </p:spTree>
    <p:extLst>
      <p:ext uri="{BB962C8B-B14F-4D97-AF65-F5344CB8AC3E}">
        <p14:creationId xmlns:p14="http://schemas.microsoft.com/office/powerpoint/2010/main" val="2560055902"/>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685800" rtl="0" eaLnBrk="1" latinLnBrk="0" hangingPunct="1">
        <a:lnSpc>
          <a:spcPct val="90000"/>
        </a:lnSpc>
        <a:spcBef>
          <a:spcPct val="0"/>
        </a:spcBef>
        <a:buNone/>
        <a:defRPr sz="27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2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peo@esbjerg.dk" TargetMode="External"/><Relationship Id="rId2" Type="http://schemas.openxmlformats.org/officeDocument/2006/relationships/image" Target="../media/image4.jp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hyperlink" Target="mailto:louiseltoft@gmail.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descr="Et billede, der indeholder Ansigt, person, tøj, smil&#10;&#10;Automatisk genereret beskrivelse">
            <a:extLst>
              <a:ext uri="{FF2B5EF4-FFF2-40B4-BE49-F238E27FC236}">
                <a16:creationId xmlns:a16="http://schemas.microsoft.com/office/drawing/2014/main" id="{00987FE6-9CCF-47EB-DCEA-033E9E6020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32" y="4681131"/>
            <a:ext cx="2043173" cy="1362628"/>
          </a:xfrm>
          <a:prstGeom prst="rect">
            <a:avLst/>
          </a:prstGeom>
        </p:spPr>
      </p:pic>
      <p:sp>
        <p:nvSpPr>
          <p:cNvPr id="6" name="Tekstfelt 5">
            <a:extLst>
              <a:ext uri="{FF2B5EF4-FFF2-40B4-BE49-F238E27FC236}">
                <a16:creationId xmlns:a16="http://schemas.microsoft.com/office/drawing/2014/main" id="{68B174D2-ACC2-9C94-B09D-DB05C1B2EE77}"/>
              </a:ext>
            </a:extLst>
          </p:cNvPr>
          <p:cNvSpPr txBox="1"/>
          <p:nvPr/>
        </p:nvSpPr>
        <p:spPr>
          <a:xfrm>
            <a:off x="2205405" y="4901920"/>
            <a:ext cx="2735305" cy="738664"/>
          </a:xfrm>
          <a:prstGeom prst="rect">
            <a:avLst/>
          </a:prstGeom>
          <a:noFill/>
        </p:spPr>
        <p:txBody>
          <a:bodyPr wrap="square" rtlCol="0">
            <a:spAutoFit/>
          </a:bodyPr>
          <a:lstStyle/>
          <a:p>
            <a:r>
              <a:rPr lang="da-DK" sz="1400" dirty="0"/>
              <a:t>Foredrag med Lola Jensen</a:t>
            </a:r>
          </a:p>
          <a:p>
            <a:r>
              <a:rPr lang="da-DK" sz="1400" dirty="0"/>
              <a:t>Tema: Børnefamilier og hverdag</a:t>
            </a:r>
          </a:p>
          <a:p>
            <a:r>
              <a:rPr lang="da-DK" sz="1400" dirty="0"/>
              <a:t>Foredraget starter 18.30-20.00</a:t>
            </a:r>
          </a:p>
        </p:txBody>
      </p:sp>
      <p:sp>
        <p:nvSpPr>
          <p:cNvPr id="7" name="Tekstfelt 6">
            <a:extLst>
              <a:ext uri="{FF2B5EF4-FFF2-40B4-BE49-F238E27FC236}">
                <a16:creationId xmlns:a16="http://schemas.microsoft.com/office/drawing/2014/main" id="{343C4737-3D5F-E61D-A383-E6276C50B344}"/>
              </a:ext>
            </a:extLst>
          </p:cNvPr>
          <p:cNvSpPr txBox="1"/>
          <p:nvPr/>
        </p:nvSpPr>
        <p:spPr>
          <a:xfrm>
            <a:off x="855407" y="501444"/>
            <a:ext cx="4734232" cy="769441"/>
          </a:xfrm>
          <a:prstGeom prst="rect">
            <a:avLst/>
          </a:prstGeom>
          <a:noFill/>
        </p:spPr>
        <p:txBody>
          <a:bodyPr wrap="square" rtlCol="0">
            <a:spAutoFit/>
          </a:bodyPr>
          <a:lstStyle/>
          <a:p>
            <a:r>
              <a:rPr lang="da-DK" sz="4400" b="1" dirty="0"/>
              <a:t>Forældremøde</a:t>
            </a:r>
          </a:p>
        </p:txBody>
      </p:sp>
      <p:sp>
        <p:nvSpPr>
          <p:cNvPr id="8" name="Tekstfelt 7">
            <a:extLst>
              <a:ext uri="{FF2B5EF4-FFF2-40B4-BE49-F238E27FC236}">
                <a16:creationId xmlns:a16="http://schemas.microsoft.com/office/drawing/2014/main" id="{E2D42512-446F-55D9-F4B9-B3C24E174D12}"/>
              </a:ext>
            </a:extLst>
          </p:cNvPr>
          <p:cNvSpPr txBox="1"/>
          <p:nvPr/>
        </p:nvSpPr>
        <p:spPr>
          <a:xfrm>
            <a:off x="604683" y="1431122"/>
            <a:ext cx="5648633" cy="2862322"/>
          </a:xfrm>
          <a:prstGeom prst="rect">
            <a:avLst/>
          </a:prstGeom>
          <a:noFill/>
        </p:spPr>
        <p:txBody>
          <a:bodyPr wrap="square" rtlCol="0">
            <a:spAutoFit/>
          </a:bodyPr>
          <a:lstStyle/>
          <a:p>
            <a:r>
              <a:rPr lang="da-DK" dirty="0"/>
              <a:t>Tirsdag den 24 oktober kl.18.30-21.00 afholder Møllehusene forældremøde med valg til bestyrelsen.</a:t>
            </a:r>
          </a:p>
          <a:p>
            <a:r>
              <a:rPr lang="da-DK" dirty="0"/>
              <a:t>Arrangementet finder sted på Bohrskolen afdeling Vita i A-salen.</a:t>
            </a:r>
          </a:p>
          <a:p>
            <a:r>
              <a:rPr lang="da-DK" dirty="0"/>
              <a:t>Program:</a:t>
            </a:r>
          </a:p>
          <a:p>
            <a:r>
              <a:rPr lang="da-DK" dirty="0"/>
              <a:t>18.15-18.30 Dørene åbnes</a:t>
            </a:r>
          </a:p>
          <a:p>
            <a:r>
              <a:rPr lang="da-DK" dirty="0"/>
              <a:t>18.30-20.00 Foredrag med Lola Jensen</a:t>
            </a:r>
          </a:p>
          <a:p>
            <a:r>
              <a:rPr lang="da-DK" dirty="0"/>
              <a:t>20.00-20.10 Kaffe – småkage</a:t>
            </a:r>
          </a:p>
          <a:p>
            <a:r>
              <a:rPr lang="da-DK" dirty="0"/>
              <a:t>20.10-21.00 Valg til bestyrelsen (vedtægter kan ses på hjemmesiden)</a:t>
            </a:r>
          </a:p>
        </p:txBody>
      </p:sp>
      <p:sp>
        <p:nvSpPr>
          <p:cNvPr id="9" name="Tekstfelt 8">
            <a:extLst>
              <a:ext uri="{FF2B5EF4-FFF2-40B4-BE49-F238E27FC236}">
                <a16:creationId xmlns:a16="http://schemas.microsoft.com/office/drawing/2014/main" id="{05F0B7AF-35BF-E154-D74A-FDE720228302}"/>
              </a:ext>
            </a:extLst>
          </p:cNvPr>
          <p:cNvSpPr txBox="1"/>
          <p:nvPr/>
        </p:nvSpPr>
        <p:spPr>
          <a:xfrm>
            <a:off x="228601" y="7713406"/>
            <a:ext cx="4232787" cy="4124206"/>
          </a:xfrm>
          <a:prstGeom prst="rect">
            <a:avLst/>
          </a:prstGeom>
          <a:noFill/>
        </p:spPr>
        <p:txBody>
          <a:bodyPr wrap="square" rtlCol="0">
            <a:spAutoFit/>
          </a:bodyPr>
          <a:lstStyle/>
          <a:p>
            <a:r>
              <a:rPr lang="da-DK" sz="1600" u="sng" dirty="0"/>
              <a:t>Valg til bestyrelsen:</a:t>
            </a:r>
          </a:p>
          <a:p>
            <a:pPr marL="342900" indent="-342900">
              <a:buFont typeface="+mj-lt"/>
              <a:buAutoNum type="arabicPeriod"/>
            </a:pPr>
            <a:r>
              <a:rPr lang="da-DK" sz="1400" dirty="0"/>
              <a:t>Valg af dirigent og referent</a:t>
            </a:r>
          </a:p>
          <a:p>
            <a:pPr marL="342900" indent="-342900">
              <a:buFont typeface="+mj-lt"/>
              <a:buAutoNum type="arabicPeriod"/>
            </a:pPr>
            <a:r>
              <a:rPr lang="da-DK" sz="1400" dirty="0"/>
              <a:t>Årsberetning ved Per Olesen og Louise Helsinghof</a:t>
            </a:r>
          </a:p>
          <a:p>
            <a:pPr marL="342900" indent="-342900">
              <a:buFont typeface="+mj-lt"/>
              <a:buAutoNum type="arabicPeriod"/>
            </a:pPr>
            <a:r>
              <a:rPr lang="da-DK" sz="1400" dirty="0"/>
              <a:t>Valg:  kort gennemgang af vedtægter og valgprocedure</a:t>
            </a:r>
          </a:p>
          <a:p>
            <a:endParaRPr lang="da-DK" sz="1200" dirty="0"/>
          </a:p>
          <a:p>
            <a:r>
              <a:rPr lang="da-DK" sz="1200" dirty="0"/>
              <a:t>Camilla Christensen – ikke på valg</a:t>
            </a:r>
          </a:p>
          <a:p>
            <a:r>
              <a:rPr lang="da-DK" sz="1200" dirty="0"/>
              <a:t>Thomas Jeppesen – ikke på valg</a:t>
            </a:r>
          </a:p>
          <a:p>
            <a:endParaRPr lang="da-DK" sz="1200" dirty="0"/>
          </a:p>
          <a:p>
            <a:r>
              <a:rPr lang="da-DK" sz="1200" dirty="0"/>
              <a:t>Louise Helsinghof – på valg (genopstiller ikke)</a:t>
            </a:r>
          </a:p>
          <a:p>
            <a:r>
              <a:rPr lang="da-DK" sz="1200" dirty="0"/>
              <a:t>Sabrina Bartholin – på valg Genopstiller</a:t>
            </a:r>
          </a:p>
          <a:p>
            <a:r>
              <a:rPr lang="da-DK" sz="1200" dirty="0"/>
              <a:t>Morten Junker – på valg  Genopstiller</a:t>
            </a:r>
          </a:p>
          <a:p>
            <a:endParaRPr lang="da-DK" sz="1200" dirty="0"/>
          </a:p>
          <a:p>
            <a:r>
              <a:rPr lang="da-DK" sz="1200" dirty="0"/>
              <a:t>Thit Thygesen </a:t>
            </a:r>
            <a:r>
              <a:rPr lang="da-DK" sz="1200" dirty="0" err="1"/>
              <a:t>suppl</a:t>
            </a:r>
            <a:r>
              <a:rPr lang="da-DK" sz="1200" dirty="0"/>
              <a:t> - på </a:t>
            </a:r>
            <a:r>
              <a:rPr lang="da-DK" sz="1200"/>
              <a:t>valg Genopstiller</a:t>
            </a:r>
            <a:endParaRPr lang="da-DK" sz="1200" dirty="0"/>
          </a:p>
          <a:p>
            <a:r>
              <a:rPr lang="da-DK" sz="1200" dirty="0"/>
              <a:t>Karen Varming </a:t>
            </a:r>
            <a:r>
              <a:rPr lang="da-DK" sz="1200" dirty="0" err="1"/>
              <a:t>suppl</a:t>
            </a:r>
            <a:r>
              <a:rPr lang="da-DK" sz="1200" dirty="0"/>
              <a:t> – på valg (genopstiller ikke)</a:t>
            </a:r>
          </a:p>
          <a:p>
            <a:endParaRPr lang="da-DK" sz="1400" dirty="0"/>
          </a:p>
          <a:p>
            <a:r>
              <a:rPr lang="da-DK" sz="1400" dirty="0"/>
              <a:t>Der skal vælges 3 til bestyrelsen for 2 år og 2 suppleanter for 1 år</a:t>
            </a:r>
          </a:p>
          <a:p>
            <a:endParaRPr lang="da-DK" sz="1400" dirty="0"/>
          </a:p>
        </p:txBody>
      </p:sp>
      <p:sp>
        <p:nvSpPr>
          <p:cNvPr id="10" name="Tekstfelt 9">
            <a:extLst>
              <a:ext uri="{FF2B5EF4-FFF2-40B4-BE49-F238E27FC236}">
                <a16:creationId xmlns:a16="http://schemas.microsoft.com/office/drawing/2014/main" id="{BDB8DA28-B9CB-C9A0-F40A-C318B2BD0F20}"/>
              </a:ext>
            </a:extLst>
          </p:cNvPr>
          <p:cNvSpPr txBox="1"/>
          <p:nvPr/>
        </p:nvSpPr>
        <p:spPr>
          <a:xfrm>
            <a:off x="4549875" y="7770681"/>
            <a:ext cx="2064775" cy="3416320"/>
          </a:xfrm>
          <a:prstGeom prst="rect">
            <a:avLst/>
          </a:prstGeom>
          <a:noFill/>
        </p:spPr>
        <p:txBody>
          <a:bodyPr wrap="square" rtlCol="0">
            <a:spAutoFit/>
          </a:bodyPr>
          <a:lstStyle/>
          <a:p>
            <a:r>
              <a:rPr lang="da-DK" sz="1200" dirty="0"/>
              <a:t>Ønsker du at stille op til dette års valg til bestyrelsen skal du kontakte Per Olesen (leder), </a:t>
            </a:r>
            <a:r>
              <a:rPr lang="da-DK" sz="1200" dirty="0">
                <a:hlinkClick r:id="rId3"/>
              </a:rPr>
              <a:t>peo@esbjerg.dk</a:t>
            </a:r>
            <a:r>
              <a:rPr lang="da-DK" sz="1200" dirty="0"/>
              <a:t> eller </a:t>
            </a:r>
            <a:r>
              <a:rPr lang="da-DK" sz="1200" dirty="0" err="1"/>
              <a:t>louise</a:t>
            </a:r>
            <a:r>
              <a:rPr lang="da-DK" sz="1200" dirty="0"/>
              <a:t> Helsinghof (bestyrelsesformand) </a:t>
            </a:r>
            <a:r>
              <a:rPr lang="da-DK" sz="1200" dirty="0">
                <a:hlinkClick r:id="rId4"/>
              </a:rPr>
              <a:t>louiseltoft@gmail.com</a:t>
            </a:r>
            <a:r>
              <a:rPr lang="da-DK" sz="1200" dirty="0"/>
              <a:t> senest fredag den 20 oktober</a:t>
            </a:r>
          </a:p>
          <a:p>
            <a:r>
              <a:rPr lang="da-DK" sz="1200" dirty="0"/>
              <a:t>Hvis du ønsker at stille op så send dit navn, tilknytning til Møllehusene Hvilket hus og børn i </a:t>
            </a:r>
            <a:r>
              <a:rPr lang="da-DK" sz="1200" dirty="0" err="1"/>
              <a:t>inst</a:t>
            </a:r>
            <a:endParaRPr lang="da-DK" sz="1200" dirty="0"/>
          </a:p>
          <a:p>
            <a:r>
              <a:rPr lang="da-DK" sz="1200" dirty="0"/>
              <a:t>5 linjer om dig selv og hvorfor du gerne vil være en del af bestyrelsen i Møllehusene.</a:t>
            </a:r>
          </a:p>
        </p:txBody>
      </p:sp>
      <p:sp>
        <p:nvSpPr>
          <p:cNvPr id="11" name="Tekstfelt 10">
            <a:extLst>
              <a:ext uri="{FF2B5EF4-FFF2-40B4-BE49-F238E27FC236}">
                <a16:creationId xmlns:a16="http://schemas.microsoft.com/office/drawing/2014/main" id="{E2517880-10D7-402D-CB56-7DF35D3E840B}"/>
              </a:ext>
            </a:extLst>
          </p:cNvPr>
          <p:cNvSpPr txBox="1"/>
          <p:nvPr/>
        </p:nvSpPr>
        <p:spPr>
          <a:xfrm>
            <a:off x="66366" y="5995679"/>
            <a:ext cx="4660491" cy="1600438"/>
          </a:xfrm>
          <a:prstGeom prst="rect">
            <a:avLst/>
          </a:prstGeom>
          <a:noFill/>
        </p:spPr>
        <p:txBody>
          <a:bodyPr wrap="square" rtlCol="0">
            <a:spAutoFit/>
          </a:bodyPr>
          <a:lstStyle/>
          <a:p>
            <a:r>
              <a:rPr lang="da-DK" sz="1400" b="0" i="0" dirty="0">
                <a:effectLst/>
                <a:latin typeface="PT Sans" panose="020B0503020203020204" pitchFamily="34" charset="0"/>
              </a:rPr>
              <a:t>Lola Jensen er med sin uddannelses- og arbejdsmæssige baggrund og med sit talent for seriøs og humoristisk formidling en yderst efterspurgt foredragsholder hos især foreninger, oplysningsforbund, skoler, daginstitutioner og kommuner. Foredrag med Lola Jensen skaber debat, eftertænksomhed og giver deltagerne gode råd – lige til at tage med hjem og afprøve.</a:t>
            </a:r>
            <a:endParaRPr lang="da-DK" sz="1400" dirty="0"/>
          </a:p>
        </p:txBody>
      </p:sp>
      <p:pic>
        <p:nvPicPr>
          <p:cNvPr id="14" name="Billede 13" descr="Et billede, der indeholder Font/skrifttype, Grafik, logo, grafisk design&#10;&#10;Automatisk genereret beskrivelse">
            <a:extLst>
              <a:ext uri="{FF2B5EF4-FFF2-40B4-BE49-F238E27FC236}">
                <a16:creationId xmlns:a16="http://schemas.microsoft.com/office/drawing/2014/main" id="{58813388-1AB4-5963-4AD0-AF0FD9093A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556422" y="5503101"/>
            <a:ext cx="2862324" cy="1143000"/>
          </a:xfrm>
          <a:prstGeom prst="rect">
            <a:avLst/>
          </a:prstGeom>
        </p:spPr>
      </p:pic>
      <p:sp>
        <p:nvSpPr>
          <p:cNvPr id="16" name="Tekstfelt 15">
            <a:extLst>
              <a:ext uri="{FF2B5EF4-FFF2-40B4-BE49-F238E27FC236}">
                <a16:creationId xmlns:a16="http://schemas.microsoft.com/office/drawing/2014/main" id="{149ECFCF-4C79-7FC8-16E4-269148A1348A}"/>
              </a:ext>
            </a:extLst>
          </p:cNvPr>
          <p:cNvSpPr txBox="1"/>
          <p:nvPr/>
        </p:nvSpPr>
        <p:spPr>
          <a:xfrm>
            <a:off x="2035277" y="11474245"/>
            <a:ext cx="4070555" cy="646331"/>
          </a:xfrm>
          <a:prstGeom prst="rect">
            <a:avLst/>
          </a:prstGeom>
          <a:noFill/>
        </p:spPr>
        <p:txBody>
          <a:bodyPr wrap="square" rtlCol="0">
            <a:spAutoFit/>
          </a:bodyPr>
          <a:lstStyle/>
          <a:p>
            <a:r>
              <a:rPr lang="da-DK" u="sng" dirty="0"/>
              <a:t>Tilmelding på stuen eller besked på Aula inden den 20. Oktober</a:t>
            </a:r>
          </a:p>
        </p:txBody>
      </p:sp>
    </p:spTree>
    <p:extLst>
      <p:ext uri="{BB962C8B-B14F-4D97-AF65-F5344CB8AC3E}">
        <p14:creationId xmlns:p14="http://schemas.microsoft.com/office/powerpoint/2010/main" val="4030031228"/>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TM04033917[[fn=Berlin]]</Template>
  <TotalTime>48</TotalTime>
  <Words>299</Words>
  <Application>Microsoft Office PowerPoint</Application>
  <PresentationFormat>Widescreen</PresentationFormat>
  <Paragraphs>32</Paragraphs>
  <Slides>1</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vt:i4>
      </vt:variant>
    </vt:vector>
  </HeadingPairs>
  <TitlesOfParts>
    <vt:vector size="5" baseType="lpstr">
      <vt:lpstr>Arial</vt:lpstr>
      <vt:lpstr>PT Sans</vt:lpstr>
      <vt:lpstr>Trebuchet MS</vt:lpstr>
      <vt:lpstr>Berlin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Per Olesen. PEO</dc:creator>
  <cp:lastModifiedBy>Per Olesen. PEO</cp:lastModifiedBy>
  <cp:revision>2</cp:revision>
  <cp:lastPrinted>2023-10-04T09:36:59Z</cp:lastPrinted>
  <dcterms:created xsi:type="dcterms:W3CDTF">2023-10-04T08:55:42Z</dcterms:created>
  <dcterms:modified xsi:type="dcterms:W3CDTF">2023-10-06T06:30:36Z</dcterms:modified>
</cp:coreProperties>
</file>